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"/>
  </p:notesMasterIdLst>
  <p:sldIdLst>
    <p:sldId id="272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104865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4865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2514"/>
            <a:ext cx="5680075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865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104865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0264"/>
            <a:ext cx="307657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92" tIns="45745" rIns="91492" bIns="45745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fld id="{A9A0EA98-5831-4853-B862-C702E6EB345C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90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9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90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91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592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4859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9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9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2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4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15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486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58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8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8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04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05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06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07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0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0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8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99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0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0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0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  <p:sp>
        <p:nvSpPr>
          <p:cNvPr id="1048603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45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6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8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5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5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4862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2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2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11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1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1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6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7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48638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39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640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4864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4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048643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/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04862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631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632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4863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63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63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77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8578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48579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48580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C73C4AAA-0897-4E81-8837-F23D316F9567}" type="datetimeFigureOut">
              <a:rPr lang="en-US" smtClean="0"/>
              <a:t>3/24/2020</a:t>
            </a:fld>
            <a:endParaRPr lang="en-US"/>
          </a:p>
        </p:txBody>
      </p:sp>
      <p:sp>
        <p:nvSpPr>
          <p:cNvPr id="104858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04858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1EC2592-8547-4E39-9322-02E268F8D0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Management information system</a:t>
            </a:r>
            <a:endParaRPr lang="en-US" dirty="0"/>
          </a:p>
        </p:txBody>
      </p:sp>
      <p:sp>
        <p:nvSpPr>
          <p:cNvPr id="1048597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Organization chart of nestle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Organization chart of nestle</a:t>
            </a:r>
            <a:endParaRPr lang="en-US" dirty="0"/>
          </a:p>
        </p:txBody>
      </p:sp>
      <p:pic>
        <p:nvPicPr>
          <p:cNvPr id="2097152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709" y="838200"/>
            <a:ext cx="8915400" cy="3962400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3145728" name="Straight Connector 4"/>
          <p:cNvCxnSpPr>
            <a:cxnSpLocks/>
          </p:cNvCxnSpPr>
          <p:nvPr/>
        </p:nvCxnSpPr>
        <p:spPr>
          <a:xfrm>
            <a:off x="2895600" y="4800600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29" name="Straight Connector 10"/>
          <p:cNvCxnSpPr>
            <a:cxnSpLocks/>
          </p:cNvCxnSpPr>
          <p:nvPr/>
        </p:nvCxnSpPr>
        <p:spPr>
          <a:xfrm>
            <a:off x="6019800" y="4800600"/>
            <a:ext cx="1143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Management information system</vt:lpstr>
      <vt:lpstr>          Organization chart of nestle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information system</dc:title>
  <dc:creator>Saeed computer</dc:creator>
  <cp:lastModifiedBy>Windows User</cp:lastModifiedBy>
  <cp:revision>1</cp:revision>
  <dcterms:created xsi:type="dcterms:W3CDTF">2019-04-22T03:56:38Z</dcterms:created>
  <dcterms:modified xsi:type="dcterms:W3CDTF">2020-03-24T19:27:15Z</dcterms:modified>
</cp:coreProperties>
</file>